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256" r:id="rId5"/>
  </p:sldIdLst>
  <p:sldSz cx="15119350" cy="1079976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0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67463"/>
            <a:ext cx="12851448" cy="3759917"/>
          </a:xfrm>
        </p:spPr>
        <p:txBody>
          <a:bodyPr anchor="b"/>
          <a:lstStyle>
            <a:lvl1pPr algn="ctr">
              <a:defRPr sz="9449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21" y="5672376"/>
            <a:ext cx="11339513" cy="2607442"/>
          </a:xfrm>
        </p:spPr>
        <p:txBody>
          <a:bodyPr/>
          <a:lstStyle>
            <a:lvl1pPr marL="0" indent="0" algn="ctr">
              <a:buNone/>
              <a:defRPr sz="3780"/>
            </a:lvl1pPr>
            <a:lvl2pPr marL="719999" indent="0" algn="ctr">
              <a:buNone/>
              <a:defRPr sz="3150"/>
            </a:lvl2pPr>
            <a:lvl3pPr marL="1439997" indent="0" algn="ctr">
              <a:buNone/>
              <a:defRPr sz="2835"/>
            </a:lvl3pPr>
            <a:lvl4pPr marL="2159996" indent="0" algn="ctr">
              <a:buNone/>
              <a:defRPr sz="2520"/>
            </a:lvl4pPr>
            <a:lvl5pPr marL="2879994" indent="0" algn="ctr">
              <a:buNone/>
              <a:defRPr sz="2520"/>
            </a:lvl5pPr>
            <a:lvl6pPr marL="3599993" indent="0" algn="ctr">
              <a:buNone/>
              <a:defRPr sz="2520"/>
            </a:lvl6pPr>
            <a:lvl7pPr marL="4319991" indent="0" algn="ctr">
              <a:buNone/>
              <a:defRPr sz="2520"/>
            </a:lvl7pPr>
            <a:lvl8pPr marL="5039990" indent="0" algn="ctr">
              <a:buNone/>
              <a:defRPr sz="2520"/>
            </a:lvl8pPr>
            <a:lvl9pPr marL="5759988" indent="0" algn="ctr">
              <a:buNone/>
              <a:defRPr sz="252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C94FF-42B1-4D5E-9A52-782F9D78FFF0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B1E42-775E-4276-B2FA-7C35C6635A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8346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C94FF-42B1-4D5E-9A52-782F9D78FFF0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B1E42-775E-4276-B2FA-7C35C6635A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2676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74987"/>
            <a:ext cx="3260110" cy="91523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74987"/>
            <a:ext cx="9591338" cy="91523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C94FF-42B1-4D5E-9A52-782F9D78FFF0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B1E42-775E-4276-B2FA-7C35C6635A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6842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C94FF-42B1-4D5E-9A52-782F9D78FFF0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B1E42-775E-4276-B2FA-7C35C6635A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0201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4" y="2692445"/>
            <a:ext cx="13040439" cy="4492401"/>
          </a:xfrm>
        </p:spPr>
        <p:txBody>
          <a:bodyPr anchor="b"/>
          <a:lstStyle>
            <a:lvl1pPr>
              <a:defRPr sz="9449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4" y="7227345"/>
            <a:ext cx="13040439" cy="2362447"/>
          </a:xfrm>
        </p:spPr>
        <p:txBody>
          <a:bodyPr/>
          <a:lstStyle>
            <a:lvl1pPr marL="0" indent="0">
              <a:buNone/>
              <a:defRPr sz="3780">
                <a:solidFill>
                  <a:schemeClr val="tx1"/>
                </a:solidFill>
              </a:defRPr>
            </a:lvl1pPr>
            <a:lvl2pPr marL="719999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2pPr>
            <a:lvl3pPr marL="1439997" indent="0">
              <a:buNone/>
              <a:defRPr sz="2835">
                <a:solidFill>
                  <a:schemeClr val="tx1">
                    <a:tint val="75000"/>
                  </a:schemeClr>
                </a:solidFill>
              </a:defRPr>
            </a:lvl3pPr>
            <a:lvl4pPr marL="2159996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4pPr>
            <a:lvl5pPr marL="2879994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5pPr>
            <a:lvl6pPr marL="3599993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6pPr>
            <a:lvl7pPr marL="4319991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7pPr>
            <a:lvl8pPr marL="503999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8pPr>
            <a:lvl9pPr marL="5759988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C94FF-42B1-4D5E-9A52-782F9D78FFF0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B1E42-775E-4276-B2FA-7C35C6635A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7995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874937"/>
            <a:ext cx="6425724" cy="685235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74937"/>
            <a:ext cx="6425724" cy="685235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C94FF-42B1-4D5E-9A52-782F9D78FFF0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B1E42-775E-4276-B2FA-7C35C6635A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3265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7" y="574991"/>
            <a:ext cx="13040439" cy="208745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8" y="2647444"/>
            <a:ext cx="6396193" cy="1297471"/>
          </a:xfrm>
        </p:spPr>
        <p:txBody>
          <a:bodyPr anchor="b"/>
          <a:lstStyle>
            <a:lvl1pPr marL="0" indent="0">
              <a:buNone/>
              <a:defRPr sz="3780" b="1"/>
            </a:lvl1pPr>
            <a:lvl2pPr marL="719999" indent="0">
              <a:buNone/>
              <a:defRPr sz="3150" b="1"/>
            </a:lvl2pPr>
            <a:lvl3pPr marL="1439997" indent="0">
              <a:buNone/>
              <a:defRPr sz="2835" b="1"/>
            </a:lvl3pPr>
            <a:lvl4pPr marL="2159996" indent="0">
              <a:buNone/>
              <a:defRPr sz="2520" b="1"/>
            </a:lvl4pPr>
            <a:lvl5pPr marL="2879994" indent="0">
              <a:buNone/>
              <a:defRPr sz="2520" b="1"/>
            </a:lvl5pPr>
            <a:lvl6pPr marL="3599993" indent="0">
              <a:buNone/>
              <a:defRPr sz="2520" b="1"/>
            </a:lvl6pPr>
            <a:lvl7pPr marL="4319991" indent="0">
              <a:buNone/>
              <a:defRPr sz="2520" b="1"/>
            </a:lvl7pPr>
            <a:lvl8pPr marL="5039990" indent="0">
              <a:buNone/>
              <a:defRPr sz="2520" b="1"/>
            </a:lvl8pPr>
            <a:lvl9pPr marL="5759988" indent="0">
              <a:buNone/>
              <a:defRPr sz="252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8" y="3944915"/>
            <a:ext cx="6396193" cy="58023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4" y="2647444"/>
            <a:ext cx="6427693" cy="1297471"/>
          </a:xfrm>
        </p:spPr>
        <p:txBody>
          <a:bodyPr anchor="b"/>
          <a:lstStyle>
            <a:lvl1pPr marL="0" indent="0">
              <a:buNone/>
              <a:defRPr sz="3780" b="1"/>
            </a:lvl1pPr>
            <a:lvl2pPr marL="719999" indent="0">
              <a:buNone/>
              <a:defRPr sz="3150" b="1"/>
            </a:lvl2pPr>
            <a:lvl3pPr marL="1439997" indent="0">
              <a:buNone/>
              <a:defRPr sz="2835" b="1"/>
            </a:lvl3pPr>
            <a:lvl4pPr marL="2159996" indent="0">
              <a:buNone/>
              <a:defRPr sz="2520" b="1"/>
            </a:lvl4pPr>
            <a:lvl5pPr marL="2879994" indent="0">
              <a:buNone/>
              <a:defRPr sz="2520" b="1"/>
            </a:lvl5pPr>
            <a:lvl6pPr marL="3599993" indent="0">
              <a:buNone/>
              <a:defRPr sz="2520" b="1"/>
            </a:lvl6pPr>
            <a:lvl7pPr marL="4319991" indent="0">
              <a:buNone/>
              <a:defRPr sz="2520" b="1"/>
            </a:lvl7pPr>
            <a:lvl8pPr marL="5039990" indent="0">
              <a:buNone/>
              <a:defRPr sz="2520" b="1"/>
            </a:lvl8pPr>
            <a:lvl9pPr marL="5759988" indent="0">
              <a:buNone/>
              <a:defRPr sz="252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4" y="3944915"/>
            <a:ext cx="6427693" cy="58023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C94FF-42B1-4D5E-9A52-782F9D78FFF0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B1E42-775E-4276-B2FA-7C35C6635A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6743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C94FF-42B1-4D5E-9A52-782F9D78FFF0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B1E42-775E-4276-B2FA-7C35C6635A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3693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C94FF-42B1-4D5E-9A52-782F9D78FFF0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B1E42-775E-4276-B2FA-7C35C6635A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6283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9985"/>
            <a:ext cx="4876384" cy="2519945"/>
          </a:xfrm>
        </p:spPr>
        <p:txBody>
          <a:bodyPr anchor="b"/>
          <a:lstStyle>
            <a:lvl1pPr>
              <a:defRPr sz="5039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5" y="1554968"/>
            <a:ext cx="7654171" cy="7674832"/>
          </a:xfrm>
        </p:spPr>
        <p:txBody>
          <a:bodyPr/>
          <a:lstStyle>
            <a:lvl1pPr>
              <a:defRPr sz="5039"/>
            </a:lvl1pPr>
            <a:lvl2pPr>
              <a:defRPr sz="4409"/>
            </a:lvl2pPr>
            <a:lvl3pPr>
              <a:defRPr sz="3780"/>
            </a:lvl3pPr>
            <a:lvl4pPr>
              <a:defRPr sz="3150"/>
            </a:lvl4pPr>
            <a:lvl5pPr>
              <a:defRPr sz="3150"/>
            </a:lvl5pPr>
            <a:lvl6pPr>
              <a:defRPr sz="3150"/>
            </a:lvl6pPr>
            <a:lvl7pPr>
              <a:defRPr sz="3150"/>
            </a:lvl7pPr>
            <a:lvl8pPr>
              <a:defRPr sz="3150"/>
            </a:lvl8pPr>
            <a:lvl9pPr>
              <a:defRPr sz="315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39930"/>
            <a:ext cx="4876384" cy="6002369"/>
          </a:xfrm>
        </p:spPr>
        <p:txBody>
          <a:bodyPr/>
          <a:lstStyle>
            <a:lvl1pPr marL="0" indent="0">
              <a:buNone/>
              <a:defRPr sz="2520"/>
            </a:lvl1pPr>
            <a:lvl2pPr marL="719999" indent="0">
              <a:buNone/>
              <a:defRPr sz="2205"/>
            </a:lvl2pPr>
            <a:lvl3pPr marL="1439997" indent="0">
              <a:buNone/>
              <a:defRPr sz="1890"/>
            </a:lvl3pPr>
            <a:lvl4pPr marL="2159996" indent="0">
              <a:buNone/>
              <a:defRPr sz="1575"/>
            </a:lvl4pPr>
            <a:lvl5pPr marL="2879994" indent="0">
              <a:buNone/>
              <a:defRPr sz="1575"/>
            </a:lvl5pPr>
            <a:lvl6pPr marL="3599993" indent="0">
              <a:buNone/>
              <a:defRPr sz="1575"/>
            </a:lvl6pPr>
            <a:lvl7pPr marL="4319991" indent="0">
              <a:buNone/>
              <a:defRPr sz="1575"/>
            </a:lvl7pPr>
            <a:lvl8pPr marL="5039990" indent="0">
              <a:buNone/>
              <a:defRPr sz="1575"/>
            </a:lvl8pPr>
            <a:lvl9pPr marL="5759988" indent="0">
              <a:buNone/>
              <a:defRPr sz="15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C94FF-42B1-4D5E-9A52-782F9D78FFF0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B1E42-775E-4276-B2FA-7C35C6635A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658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9985"/>
            <a:ext cx="4876384" cy="2519945"/>
          </a:xfrm>
        </p:spPr>
        <p:txBody>
          <a:bodyPr anchor="b"/>
          <a:lstStyle>
            <a:lvl1pPr>
              <a:defRPr sz="5039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5" y="1554968"/>
            <a:ext cx="7654171" cy="7674832"/>
          </a:xfrm>
        </p:spPr>
        <p:txBody>
          <a:bodyPr anchor="t"/>
          <a:lstStyle>
            <a:lvl1pPr marL="0" indent="0">
              <a:buNone/>
              <a:defRPr sz="5039"/>
            </a:lvl1pPr>
            <a:lvl2pPr marL="719999" indent="0">
              <a:buNone/>
              <a:defRPr sz="4409"/>
            </a:lvl2pPr>
            <a:lvl3pPr marL="1439997" indent="0">
              <a:buNone/>
              <a:defRPr sz="3780"/>
            </a:lvl3pPr>
            <a:lvl4pPr marL="2159996" indent="0">
              <a:buNone/>
              <a:defRPr sz="3150"/>
            </a:lvl4pPr>
            <a:lvl5pPr marL="2879994" indent="0">
              <a:buNone/>
              <a:defRPr sz="3150"/>
            </a:lvl5pPr>
            <a:lvl6pPr marL="3599993" indent="0">
              <a:buNone/>
              <a:defRPr sz="3150"/>
            </a:lvl6pPr>
            <a:lvl7pPr marL="4319991" indent="0">
              <a:buNone/>
              <a:defRPr sz="3150"/>
            </a:lvl7pPr>
            <a:lvl8pPr marL="5039990" indent="0">
              <a:buNone/>
              <a:defRPr sz="3150"/>
            </a:lvl8pPr>
            <a:lvl9pPr marL="5759988" indent="0">
              <a:buNone/>
              <a:defRPr sz="315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39930"/>
            <a:ext cx="4876384" cy="6002369"/>
          </a:xfrm>
        </p:spPr>
        <p:txBody>
          <a:bodyPr/>
          <a:lstStyle>
            <a:lvl1pPr marL="0" indent="0">
              <a:buNone/>
              <a:defRPr sz="2520"/>
            </a:lvl1pPr>
            <a:lvl2pPr marL="719999" indent="0">
              <a:buNone/>
              <a:defRPr sz="2205"/>
            </a:lvl2pPr>
            <a:lvl3pPr marL="1439997" indent="0">
              <a:buNone/>
              <a:defRPr sz="1890"/>
            </a:lvl3pPr>
            <a:lvl4pPr marL="2159996" indent="0">
              <a:buNone/>
              <a:defRPr sz="1575"/>
            </a:lvl4pPr>
            <a:lvl5pPr marL="2879994" indent="0">
              <a:buNone/>
              <a:defRPr sz="1575"/>
            </a:lvl5pPr>
            <a:lvl6pPr marL="3599993" indent="0">
              <a:buNone/>
              <a:defRPr sz="1575"/>
            </a:lvl6pPr>
            <a:lvl7pPr marL="4319991" indent="0">
              <a:buNone/>
              <a:defRPr sz="1575"/>
            </a:lvl7pPr>
            <a:lvl8pPr marL="5039990" indent="0">
              <a:buNone/>
              <a:defRPr sz="1575"/>
            </a:lvl8pPr>
            <a:lvl9pPr marL="5759988" indent="0">
              <a:buNone/>
              <a:defRPr sz="15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C94FF-42B1-4D5E-9A52-782F9D78FFF0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B1E42-775E-4276-B2FA-7C35C6635A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8972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8" y="574991"/>
            <a:ext cx="13040439" cy="20874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8" y="2874937"/>
            <a:ext cx="13040439" cy="6852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10009783"/>
            <a:ext cx="3401854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CC94FF-42B1-4D5E-9A52-782F9D78FFF0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7" y="10009783"/>
            <a:ext cx="5102781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10009783"/>
            <a:ext cx="3401854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B1E42-775E-4276-B2FA-7C35C6635A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92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439997" rtl="0" eaLnBrk="1" latinLnBrk="0" hangingPunct="1">
        <a:lnSpc>
          <a:spcPct val="90000"/>
        </a:lnSpc>
        <a:spcBef>
          <a:spcPct val="0"/>
        </a:spcBef>
        <a:buNone/>
        <a:defRPr sz="692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9999" indent="-359999" algn="l" defTabSz="1439997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4409" kern="1200">
          <a:solidFill>
            <a:schemeClr val="tx1"/>
          </a:solidFill>
          <a:latin typeface="+mn-lt"/>
          <a:ea typeface="+mn-ea"/>
          <a:cs typeface="+mn-cs"/>
        </a:defRPr>
      </a:lvl1pPr>
      <a:lvl2pPr marL="1079998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3780" kern="1200">
          <a:solidFill>
            <a:schemeClr val="tx1"/>
          </a:solidFill>
          <a:latin typeface="+mn-lt"/>
          <a:ea typeface="+mn-ea"/>
          <a:cs typeface="+mn-cs"/>
        </a:defRPr>
      </a:lvl2pPr>
      <a:lvl3pPr marL="1799996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3pPr>
      <a:lvl4pPr marL="2519995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4pPr>
      <a:lvl5pPr marL="3239994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5pPr>
      <a:lvl6pPr marL="3959992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6pPr>
      <a:lvl7pPr marL="4679991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7pPr>
      <a:lvl8pPr marL="5399989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8pPr>
      <a:lvl9pPr marL="6119988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1pPr>
      <a:lvl2pPr marL="719999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2pPr>
      <a:lvl3pPr marL="1439997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3pPr>
      <a:lvl4pPr marL="2159996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4pPr>
      <a:lvl5pPr marL="2879994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5pPr>
      <a:lvl6pPr marL="3599993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6pPr>
      <a:lvl7pPr marL="4319991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7pPr>
      <a:lvl8pPr marL="5039990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8pPr>
      <a:lvl9pPr marL="5759988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1024"/>
          <p:cNvSpPr>
            <a:spLocks noChangeArrowheads="1"/>
          </p:cNvSpPr>
          <p:nvPr/>
        </p:nvSpPr>
        <p:spPr bwMode="auto">
          <a:xfrm>
            <a:off x="3085151" y="135388"/>
            <a:ext cx="8898340" cy="1470024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r">
              <a:spcBef>
                <a:spcPct val="0"/>
              </a:spcBef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ФИО автора, место работы (коротко), город, страна</a:t>
            </a:r>
            <a:endParaRPr lang="en-US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spcBef>
                <a:spcPct val="0"/>
              </a:spcBef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ts val="600"/>
              </a:spcBef>
            </a:pP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Название доклада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05154" y="1671009"/>
            <a:ext cx="3618963" cy="398226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675819" y="2034010"/>
            <a:ext cx="307763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Блок 1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(постановка проблемы, исследовательские вопросы и т.п.)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05153" y="5895279"/>
            <a:ext cx="3618963" cy="395650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579115" y="6278466"/>
            <a:ext cx="317433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Блок 2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(данные и методы)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382300" y="1671009"/>
            <a:ext cx="6502774" cy="818077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6117466" y="5029756"/>
            <a:ext cx="363184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Блок 3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(основные результаты, графики, таблицы)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1224753" y="1720215"/>
            <a:ext cx="3618963" cy="412123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1224753" y="6073273"/>
            <a:ext cx="3618963" cy="377851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11620927" y="2109638"/>
            <a:ext cx="307763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Блок 4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(выводы, заключение)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375268" y="6385670"/>
            <a:ext cx="30776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Блок 5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(библиография, ссылки на базы данных и т.п.)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83491" y="9917380"/>
            <a:ext cx="14160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XII Европейско-Азиатский симпозиум по экономической теории (EASET-2026) «Экономическая теория: навстречу новой архитектуре</a:t>
            </a: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мирового сотрудничества», 24-26 июня 2026 г., Екатеринбург, Институт экономики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РАН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977CCCD2-079C-95CE-9DA3-0F17E778DD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136" y="303712"/>
            <a:ext cx="2531110" cy="1175703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5DDF3EAB-2B55-43D0-2009-D6B992866B5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76842" y="1"/>
            <a:ext cx="2021715" cy="1605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3574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86DFA398251F3F458E65732B6C4A3398" ma:contentTypeVersion="10" ma:contentTypeDescription="Создание документа." ma:contentTypeScope="" ma:versionID="a0c21e71bc1daf8a021d594a074e0370">
  <xsd:schema xmlns:xsd="http://www.w3.org/2001/XMLSchema" xmlns:xs="http://www.w3.org/2001/XMLSchema" xmlns:p="http://schemas.microsoft.com/office/2006/metadata/properties" xmlns:ns3="e1ef4b77-2936-4421-8ce1-e8f5590676c8" targetNamespace="http://schemas.microsoft.com/office/2006/metadata/properties" ma:root="true" ma:fieldsID="20b2710c9796eba2b6a09e2e98700b8c" ns3:_="">
    <xsd:import namespace="e1ef4b77-2936-4421-8ce1-e8f5590676c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ef4b77-2936-4421-8ce1-e8f5590676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3EEF108-F857-4156-A2A7-A8F14BC20E5C}">
  <ds:schemaRefs>
    <ds:schemaRef ds:uri="http://purl.org/dc/dcmitype/"/>
    <ds:schemaRef ds:uri="http://schemas.microsoft.com/office/2006/documentManagement/types"/>
    <ds:schemaRef ds:uri="http://purl.org/dc/terms/"/>
    <ds:schemaRef ds:uri="http://schemas.microsoft.com/office/2006/metadata/properties"/>
    <ds:schemaRef ds:uri="http://www.w3.org/XML/1998/namespace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e1ef4b77-2936-4421-8ce1-e8f5590676c8"/>
  </ds:schemaRefs>
</ds:datastoreItem>
</file>

<file path=customXml/itemProps2.xml><?xml version="1.0" encoding="utf-8"?>
<ds:datastoreItem xmlns:ds="http://schemas.openxmlformats.org/officeDocument/2006/customXml" ds:itemID="{BD0827CB-9F38-4CDF-BBB7-32FA9F9BA7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1ef4b77-2936-4421-8ce1-e8f5590676c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B783007-2C14-4309-8B9F-5273FFD4129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66</TotalTime>
  <Words>94</Words>
  <Application>Microsoft Office PowerPoint</Application>
  <PresentationFormat>Произвольный</PresentationFormat>
  <Paragraphs>15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Троицкая Ирина Алексеевна</dc:creator>
  <cp:lastModifiedBy>ДС</cp:lastModifiedBy>
  <cp:revision>13</cp:revision>
  <dcterms:created xsi:type="dcterms:W3CDTF">2020-09-24T11:46:03Z</dcterms:created>
  <dcterms:modified xsi:type="dcterms:W3CDTF">2026-03-30T11:05:36Z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0x01010086DFA398251F3F458E65732B6C4A3398</vt:lpwstr>
  </property>
</Properties>
</file>